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524" r:id="rId29"/>
    <p:sldId id="473" r:id="rId30"/>
    <p:sldId id="476" r:id="rId31"/>
    <p:sldId id="477" r:id="rId32"/>
    <p:sldId id="376" r:id="rId33"/>
    <p:sldId id="532" r:id="rId34"/>
    <p:sldId id="479" r:id="rId35"/>
    <p:sldId id="480" r:id="rId36"/>
    <p:sldId id="481" r:id="rId37"/>
    <p:sldId id="482" r:id="rId38"/>
    <p:sldId id="483" r:id="rId39"/>
    <p:sldId id="491" r:id="rId40"/>
    <p:sldId id="484" r:id="rId41"/>
    <p:sldId id="486" r:id="rId42"/>
    <p:sldId id="525" r:id="rId43"/>
    <p:sldId id="531" r:id="rId44"/>
    <p:sldId id="518" r:id="rId45"/>
    <p:sldId id="519" r:id="rId46"/>
    <p:sldId id="520" r:id="rId47"/>
    <p:sldId id="393" r:id="rId48"/>
    <p:sldId id="394" r:id="rId49"/>
    <p:sldId id="395" r:id="rId50"/>
    <p:sldId id="530" r:id="rId51"/>
    <p:sldId id="526" r:id="rId52"/>
    <p:sldId id="527" r:id="rId53"/>
    <p:sldId id="528" r:id="rId54"/>
    <p:sldId id="529" r:id="rId55"/>
    <p:sldId id="543" r:id="rId56"/>
    <p:sldId id="498" r:id="rId57"/>
    <p:sldId id="499" r:id="rId58"/>
    <p:sldId id="500" r:id="rId59"/>
    <p:sldId id="501" r:id="rId60"/>
    <p:sldId id="511" r:id="rId61"/>
    <p:sldId id="515" r:id="rId62"/>
    <p:sldId id="512" r:id="rId63"/>
    <p:sldId id="513" r:id="rId64"/>
    <p:sldId id="514" r:id="rId65"/>
    <p:sldId id="516" r:id="rId66"/>
    <p:sldId id="517" r:id="rId67"/>
    <p:sldId id="509" r:id="rId68"/>
    <p:sldId id="521" r:id="rId6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1744" y="176"/>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11/1/21</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11/1/21</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11/1/21</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11/1/21</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11/1/21</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11/1/21</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11/1/21</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11/1/21</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11/1/21</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11/1/21</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B_Cleaning_and_Frequency_Count_revised.R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11/1/21</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6628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D_Simple_Wordcloud_revised.R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err="1"/>
              <a:t>D_Simple_Wordcloud_revised.R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50</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56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255454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#use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allTxt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a:t>
            </a:r>
            <a:r>
              <a:rPr lang="en-US" dirty="0" err="1"/>
              <a:t>E_Other_Wordclouds_revised.R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8614"/>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11/1/21</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54</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81981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11/1/21</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60</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61</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65</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66</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11/1/21</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68</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F_TidyText_Sentiment_revised.R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11/1/21</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11/1/21</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11/1/21</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3561</TotalTime>
  <Words>4716</Words>
  <Application>Microsoft Macintosh PowerPoint</Application>
  <PresentationFormat>On-screen Show (4:3)</PresentationFormat>
  <Paragraphs>1002</Paragraphs>
  <Slides>68</Slides>
  <Notes>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 in 2_Cleaning_and_Frequency_Count.R</vt:lpstr>
      <vt:lpstr>PowerPoint Presentation</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C_Dendrogram_revised.R</vt:lpstr>
      <vt:lpstr>PowerPoint Presentation</vt:lpstr>
      <vt:lpstr>PowerPoint Presentation</vt:lpstr>
      <vt:lpstr>Back to C_Dendrogram_revised.R</vt:lpstr>
      <vt:lpstr>Agenda</vt:lpstr>
      <vt:lpstr>Tokenization</vt:lpstr>
      <vt:lpstr>What is a word cloud?</vt:lpstr>
      <vt:lpstr>Selecting a color for your word cloud.</vt:lpstr>
      <vt:lpstr>Let’s Practice!</vt:lpstr>
      <vt:lpstr>D_Simple_Wordcloud_revised.R</vt:lpstr>
      <vt:lpstr>D_Simple_Wordcloud.R</vt:lpstr>
      <vt:lpstr>Agenda</vt:lpstr>
      <vt:lpstr>Types of Wordclouds</vt:lpstr>
      <vt:lpstr>Dealing with many text files</vt:lpstr>
      <vt:lpstr>Lets make some improved word clouds</vt:lpstr>
      <vt:lpstr>Agenda</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126</cp:revision>
  <cp:lastPrinted>2018-11-26T18:56:28Z</cp:lastPrinted>
  <dcterms:created xsi:type="dcterms:W3CDTF">2018-05-23T17:24:59Z</dcterms:created>
  <dcterms:modified xsi:type="dcterms:W3CDTF">2021-11-01T22:47:44Z</dcterms:modified>
</cp:coreProperties>
</file>